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4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bracci" userId="ad53d3237e0c9cd6" providerId="LiveId" clId="{21E38FB9-636F-4DB6-924B-1433ED339E1B}"/>
    <pc:docChg chg="undo custSel delSld modSld">
      <pc:chgData name="fabio bracci" userId="ad53d3237e0c9cd6" providerId="LiveId" clId="{21E38FB9-636F-4DB6-924B-1433ED339E1B}" dt="2025-08-08T10:58:11.601" v="272" actId="478"/>
      <pc:docMkLst>
        <pc:docMk/>
      </pc:docMkLst>
      <pc:sldChg chg="addSp delSp modSp mod">
        <pc:chgData name="fabio bracci" userId="ad53d3237e0c9cd6" providerId="LiveId" clId="{21E38FB9-636F-4DB6-924B-1433ED339E1B}" dt="2025-08-08T10:58:11.601" v="272" actId="478"/>
        <pc:sldMkLst>
          <pc:docMk/>
          <pc:sldMk cId="1276228023" sldId="256"/>
        </pc:sldMkLst>
        <pc:spChg chg="mod">
          <ac:chgData name="fabio bracci" userId="ad53d3237e0c9cd6" providerId="LiveId" clId="{21E38FB9-636F-4DB6-924B-1433ED339E1B}" dt="2025-08-08T10:53:52.231" v="269" actId="20577"/>
          <ac:spMkLst>
            <pc:docMk/>
            <pc:sldMk cId="1276228023" sldId="256"/>
            <ac:spMk id="34" creationId="{00000000-0000-0000-0000-000000000000}"/>
          </ac:spMkLst>
        </pc:spChg>
        <pc:spChg chg="mod">
          <ac:chgData name="fabio bracci" userId="ad53d3237e0c9cd6" providerId="LiveId" clId="{21E38FB9-636F-4DB6-924B-1433ED339E1B}" dt="2025-08-08T10:45:15.107" v="220" actId="1076"/>
          <ac:spMkLst>
            <pc:docMk/>
            <pc:sldMk cId="1276228023" sldId="256"/>
            <ac:spMk id="36" creationId="{00000000-0000-0000-0000-000000000000}"/>
          </ac:spMkLst>
        </pc:spChg>
        <pc:spChg chg="del mod">
          <ac:chgData name="fabio bracci" userId="ad53d3237e0c9cd6" providerId="LiveId" clId="{21E38FB9-636F-4DB6-924B-1433ED339E1B}" dt="2025-08-08T10:49:24.231" v="239" actId="21"/>
          <ac:spMkLst>
            <pc:docMk/>
            <pc:sldMk cId="1276228023" sldId="256"/>
            <ac:spMk id="39" creationId="{00000000-0000-0000-0000-000000000000}"/>
          </ac:spMkLst>
        </pc:spChg>
        <pc:spChg chg="mod">
          <ac:chgData name="fabio bracci" userId="ad53d3237e0c9cd6" providerId="LiveId" clId="{21E38FB9-636F-4DB6-924B-1433ED339E1B}" dt="2025-08-08T10:39:56.224" v="215" actId="1076"/>
          <ac:spMkLst>
            <pc:docMk/>
            <pc:sldMk cId="1276228023" sldId="256"/>
            <ac:spMk id="40" creationId="{00000000-0000-0000-0000-000000000000}"/>
          </ac:spMkLst>
        </pc:spChg>
        <pc:spChg chg="mod">
          <ac:chgData name="fabio bracci" userId="ad53d3237e0c9cd6" providerId="LiveId" clId="{21E38FB9-636F-4DB6-924B-1433ED339E1B}" dt="2025-08-08T10:47:49.159" v="223" actId="20577"/>
          <ac:spMkLst>
            <pc:docMk/>
            <pc:sldMk cId="1276228023" sldId="256"/>
            <ac:spMk id="52" creationId="{00000000-0000-0000-0000-000000000000}"/>
          </ac:spMkLst>
        </pc:spChg>
        <pc:picChg chg="add del">
          <ac:chgData name="fabio bracci" userId="ad53d3237e0c9cd6" providerId="LiveId" clId="{21E38FB9-636F-4DB6-924B-1433ED339E1B}" dt="2025-08-08T10:58:11.601" v="272" actId="478"/>
          <ac:picMkLst>
            <pc:docMk/>
            <pc:sldMk cId="1276228023" sldId="256"/>
            <ac:picMk id="3" creationId="{00000000-0000-0000-0000-000000000000}"/>
          </ac:picMkLst>
        </pc:picChg>
      </pc:sldChg>
      <pc:sldChg chg="del">
        <pc:chgData name="fabio bracci" userId="ad53d3237e0c9cd6" providerId="LiveId" clId="{21E38FB9-636F-4DB6-924B-1433ED339E1B}" dt="2025-08-08T10:21:36.197" v="0" actId="47"/>
        <pc:sldMkLst>
          <pc:docMk/>
          <pc:sldMk cId="233524919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33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91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8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79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6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1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27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6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47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06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5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F884-8BCE-4C7F-93EF-6E4ED367DD54}" type="datetimeFigureOut">
              <a:rPr lang="it-IT" smtClean="0"/>
              <a:t>08/08/2025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F3987-232B-4471-B9D1-5C211EDE6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3" y="279158"/>
            <a:ext cx="1134017" cy="113731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31" y="305791"/>
            <a:ext cx="3670178" cy="93028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48" y="742879"/>
            <a:ext cx="2268766" cy="1094981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462432" y="2612999"/>
            <a:ext cx="1223956" cy="12239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356449"/>
            <a:ext cx="1442794" cy="152926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74320" y="8157908"/>
            <a:ext cx="638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latin typeface="Oswald light" pitchFamily="2" charset="0"/>
              </a:rPr>
              <a:t>Vige il regolamento E.N.C.I. La manifestazione potrebbe essere scelta, in virtù del Regolamento E.N.C.I. per l’effettuazione dei controlli del doping sui cani iscritti. Il comitato organizzatore è esente da ogni responsabilità per eventuali danni che dovessero verificarsi prima, durante e dopo la manifestazione e si riserva di apportare tutte le modifiche necessarie al presente programma.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94477" y="4201494"/>
            <a:ext cx="656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La </a:t>
            </a:r>
            <a:r>
              <a:rPr lang="it-IT" sz="1400" dirty="0" err="1">
                <a:solidFill>
                  <a:schemeClr val="bg1"/>
                </a:solidFill>
                <a:latin typeface="Oswald regular" pitchFamily="2" charset="0"/>
              </a:rPr>
              <a:t>pre</a:t>
            </a:r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-iscrizione è obbligatoria per la partecipazione al campionato e dovrà </a:t>
            </a:r>
            <a:r>
              <a:rPr lang="it-IT" sz="1400">
                <a:solidFill>
                  <a:schemeClr val="bg1"/>
                </a:solidFill>
                <a:latin typeface="Oswald regular" pitchFamily="2" charset="0"/>
              </a:rPr>
              <a:t>pervenire  </a:t>
            </a:r>
            <a:endParaRPr lang="it-IT" sz="1400" dirty="0">
              <a:solidFill>
                <a:schemeClr val="bg1"/>
              </a:solidFill>
              <a:latin typeface="Oswald regular" pitchFamily="2" charset="0"/>
            </a:endParaRPr>
          </a:p>
          <a:p>
            <a:pPr algn="r"/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entro le 24,00 del 20 Agosto 2025 alla mail :  ufficiostampa@societaitalianasetters.org</a:t>
            </a:r>
          </a:p>
          <a:p>
            <a:pPr algn="r"/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medium" pitchFamily="2" charset="0"/>
              </a:rPr>
              <a:t>Entro il 25 </a:t>
            </a:r>
            <a:r>
              <a:rPr lang="it-IT" sz="1400" dirty="0" err="1">
                <a:ln w="6350">
                  <a:noFill/>
                </a:ln>
                <a:solidFill>
                  <a:schemeClr val="bg1"/>
                </a:solidFill>
                <a:latin typeface="Oswald medium" pitchFamily="2" charset="0"/>
              </a:rPr>
              <a:t>Agoato</a:t>
            </a:r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medium" pitchFamily="2" charset="0"/>
              </a:rPr>
              <a:t> verrà confermata ai presidenti delle delegazioni l’iscrizione delle squadre, ricevuta conferma potranno essere inviate le squadre tramite apposito modulo a : ufficiostampa@societaitalianasetters.org ed effettuare l’iscrizione dei soggetti tramite il portale ENCI PROVE inderogabilmente entro le ore 24 ,00 del 03 settembre 2025</a:t>
            </a:r>
          </a:p>
          <a:p>
            <a:pPr algn="r"/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medium" pitchFamily="2" charset="0"/>
              </a:rPr>
              <a:t>I sorteggi saranno effettuati il </a:t>
            </a:r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regular" pitchFamily="2" charset="0"/>
              </a:rPr>
              <a:t>06/09/2025 alle ore 21,00 presso Albergo  Ristorante «</a:t>
            </a:r>
            <a:r>
              <a:rPr lang="it-IT" sz="1400" dirty="0" err="1">
                <a:ln w="6350">
                  <a:noFill/>
                </a:ln>
                <a:solidFill>
                  <a:schemeClr val="bg1"/>
                </a:solidFill>
                <a:latin typeface="Oswald regular" pitchFamily="2" charset="0"/>
              </a:rPr>
              <a:t>Legazzuolo</a:t>
            </a:r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regular" pitchFamily="2" charset="0"/>
              </a:rPr>
              <a:t>»</a:t>
            </a:r>
          </a:p>
          <a:p>
            <a:pPr algn="r"/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medium" pitchFamily="2" charset="0"/>
              </a:rPr>
              <a:t>Giurie: BORTOT,LAPINI,RICCIARDI, GROSSO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043448" y="6568377"/>
            <a:ext cx="33604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n w="6350">
                  <a:noFill/>
                </a:ln>
                <a:solidFill>
                  <a:schemeClr val="bg1"/>
                </a:solidFill>
                <a:latin typeface="Oswald medium" pitchFamily="2" charset="0"/>
              </a:rPr>
              <a:t>RITROVO BATTERIE ORE 6,00 PRESSO :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Albergo-ristorante «</a:t>
            </a:r>
            <a:r>
              <a:rPr lang="it-IT" sz="1400" dirty="0" err="1">
                <a:solidFill>
                  <a:schemeClr val="bg1"/>
                </a:solidFill>
                <a:latin typeface="Oswald regular" pitchFamily="2" charset="0"/>
              </a:rPr>
              <a:t>Legazzuolo</a:t>
            </a:r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»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Via </a:t>
            </a:r>
            <a:r>
              <a:rPr lang="it-IT" sz="1400" dirty="0" err="1">
                <a:solidFill>
                  <a:schemeClr val="bg1"/>
                </a:solidFill>
                <a:latin typeface="Oswald regular" pitchFamily="2" charset="0"/>
              </a:rPr>
              <a:t>Legazzuolo</a:t>
            </a:r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, 1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25040 Artogne (BS)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Oswald regular" pitchFamily="2" charset="0"/>
              </a:rPr>
              <a:t> tel.0364 6079279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60400" y="1944480"/>
            <a:ext cx="599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spc="-15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Oswald BOLD" pitchFamily="2" charset="0"/>
              </a:rPr>
              <a:t>DOMENICA 07 SETTEMBRE 2025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19275" y="3768014"/>
            <a:ext cx="637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n w="12700">
                  <a:solidFill>
                    <a:schemeClr val="tx1"/>
                  </a:solidFill>
                </a:ln>
                <a:solidFill>
                  <a:srgbClr val="FFCC00"/>
                </a:solidFill>
                <a:latin typeface="Oswald BOLD" pitchFamily="2" charset="0"/>
              </a:rPr>
              <a:t>LOCALITÀ RIFUGIO </a:t>
            </a:r>
            <a:r>
              <a:rPr lang="it-IT" sz="2400" spc="-150" dirty="0">
                <a:ln w="12700">
                  <a:solidFill>
                    <a:schemeClr val="tx1"/>
                  </a:solidFill>
                </a:ln>
                <a:solidFill>
                  <a:srgbClr val="FFCC00"/>
                </a:solidFill>
                <a:latin typeface="Oswald BOLD" pitchFamily="2" charset="0"/>
              </a:rPr>
              <a:t>ROSELLO</a:t>
            </a:r>
            <a:r>
              <a:rPr lang="it-IT" sz="2400" dirty="0">
                <a:ln w="12700">
                  <a:solidFill>
                    <a:schemeClr val="tx1"/>
                  </a:solidFill>
                </a:ln>
                <a:solidFill>
                  <a:srgbClr val="FFCC00"/>
                </a:solidFill>
                <a:latin typeface="Oswald BOLD" pitchFamily="2" charset="0"/>
              </a:rPr>
              <a:t> ESINE (BS</a:t>
            </a:r>
            <a:r>
              <a:rPr lang="it-IT" sz="2800" dirty="0">
                <a:ln w="12700">
                  <a:solidFill>
                    <a:schemeClr val="tx1"/>
                  </a:solidFill>
                </a:ln>
                <a:solidFill>
                  <a:srgbClr val="FFCC00"/>
                </a:solidFill>
                <a:latin typeface="Oswald BOLD" pitchFamily="2" charset="0"/>
              </a:rPr>
              <a:t>)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20069" y="8850285"/>
            <a:ext cx="6858000" cy="105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15" y="9077020"/>
            <a:ext cx="810705" cy="606061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74" y="9032974"/>
            <a:ext cx="1591357" cy="845592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" y="9077020"/>
            <a:ext cx="638259" cy="638259"/>
          </a:xfrm>
          <a:prstGeom prst="rect">
            <a:avLst/>
          </a:prstGeom>
        </p:spPr>
      </p:pic>
      <p:cxnSp>
        <p:nvCxnSpPr>
          <p:cNvPr id="45" name="Connettore 1 44"/>
          <p:cNvCxnSpPr/>
          <p:nvPr/>
        </p:nvCxnSpPr>
        <p:spPr>
          <a:xfrm>
            <a:off x="274320" y="8956905"/>
            <a:ext cx="6286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763527" y="2447571"/>
            <a:ext cx="479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spc="-15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Oswald BOLD" pitchFamily="2" charset="0"/>
              </a:rPr>
              <a:t>CAMPIONATO ITALIANO PER DELEGAZIONI S.I.S SELVAGGINA DI MONTAGNA 2025  C.A.C – C.A.C.I.T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0" y="279158"/>
            <a:ext cx="1607777" cy="513219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6413267"/>
            <a:ext cx="2215000" cy="10152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5" y="9021534"/>
            <a:ext cx="1163105" cy="8116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DD690E-A375-26C5-8C37-928C1C27F5A3}"/>
              </a:ext>
            </a:extLst>
          </p:cNvPr>
          <p:cNvSpPr txBox="1"/>
          <p:nvPr/>
        </p:nvSpPr>
        <p:spPr>
          <a:xfrm>
            <a:off x="371475" y="7488801"/>
            <a:ext cx="3150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Cena di </a:t>
            </a:r>
            <a:r>
              <a:rPr lang="it-IT" sz="1050" b="1" dirty="0" err="1">
                <a:solidFill>
                  <a:srgbClr val="FF0000"/>
                </a:solidFill>
              </a:rPr>
              <a:t>Gala:Sabato</a:t>
            </a:r>
            <a:r>
              <a:rPr lang="it-IT" sz="1050" b="1" dirty="0">
                <a:solidFill>
                  <a:srgbClr val="FF0000"/>
                </a:solidFill>
              </a:rPr>
              <a:t> 06/9/25 alle ore19 </a:t>
            </a:r>
          </a:p>
          <a:p>
            <a:r>
              <a:rPr lang="it-IT" sz="1050" b="1" dirty="0">
                <a:solidFill>
                  <a:srgbClr val="FF0000"/>
                </a:solidFill>
              </a:rPr>
              <a:t>Presso il Ristorante </a:t>
            </a:r>
            <a:r>
              <a:rPr lang="it-IT" sz="1050" b="1" dirty="0" err="1">
                <a:solidFill>
                  <a:srgbClr val="FF0000"/>
                </a:solidFill>
              </a:rPr>
              <a:t>Lagazzuolo</a:t>
            </a:r>
            <a:r>
              <a:rPr lang="it-IT" sz="1050" b="1" dirty="0">
                <a:solidFill>
                  <a:srgbClr val="FF0000"/>
                </a:solidFill>
              </a:rPr>
              <a:t>.</a:t>
            </a:r>
          </a:p>
          <a:p>
            <a:r>
              <a:rPr lang="it-IT" sz="1050" b="1" dirty="0">
                <a:solidFill>
                  <a:srgbClr val="FF0000"/>
                </a:solidFill>
              </a:rPr>
              <a:t>Info: Bracci Fabio – Cell. 392 1917878</a:t>
            </a:r>
          </a:p>
          <a:p>
            <a:r>
              <a:rPr lang="it-IT" sz="1050" b="1" dirty="0">
                <a:solidFill>
                  <a:srgbClr val="FF0000"/>
                </a:solidFill>
              </a:rPr>
              <a:t>PRENOTAZIONI CENA: Bravi Luigi – Cell. 335 8164418 </a:t>
            </a:r>
          </a:p>
        </p:txBody>
      </p:sp>
    </p:spTree>
    <p:extLst>
      <p:ext uri="{BB962C8B-B14F-4D97-AF65-F5344CB8AC3E}">
        <p14:creationId xmlns:p14="http://schemas.microsoft.com/office/powerpoint/2010/main" val="1276228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271</Words>
  <Application>Microsoft Office PowerPoint</Application>
  <PresentationFormat>A4 (21x29,7 cm)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Oswald BOLD</vt:lpstr>
      <vt:lpstr>Oswald light</vt:lpstr>
      <vt:lpstr>Oswald medium</vt:lpstr>
      <vt:lpstr>Oswald regular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fabio bracci</cp:lastModifiedBy>
  <cp:revision>47</cp:revision>
  <cp:lastPrinted>2025-08-05T15:43:31Z</cp:lastPrinted>
  <dcterms:created xsi:type="dcterms:W3CDTF">2024-03-29T17:00:33Z</dcterms:created>
  <dcterms:modified xsi:type="dcterms:W3CDTF">2025-08-08T10:58:25Z</dcterms:modified>
</cp:coreProperties>
</file>